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8" r:id="rId4"/>
    <p:sldId id="259" r:id="rId5"/>
    <p:sldId id="267" r:id="rId6"/>
    <p:sldId id="284" r:id="rId7"/>
    <p:sldId id="261" r:id="rId8"/>
    <p:sldId id="285" r:id="rId9"/>
    <p:sldId id="262" r:id="rId10"/>
    <p:sldId id="260" r:id="rId11"/>
    <p:sldId id="263" r:id="rId12"/>
    <p:sldId id="265" r:id="rId13"/>
    <p:sldId id="266" r:id="rId14"/>
    <p:sldId id="271" r:id="rId15"/>
    <p:sldId id="268" r:id="rId16"/>
    <p:sldId id="269" r:id="rId17"/>
    <p:sldId id="274" r:id="rId18"/>
    <p:sldId id="270" r:id="rId19"/>
    <p:sldId id="273" r:id="rId20"/>
    <p:sldId id="272" r:id="rId21"/>
    <p:sldId id="27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6B2B-967B-4985-BD99-F9A7EA7C461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9B648-EB40-44DE-8E99-0CB3135A2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492C-958A-4780-A1A9-FC1D3EDB7C0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B648-EB40-44DE-8E99-0CB3135A2D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1E377A-5D62-4B1B-8766-435F7BDE3D3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28B3E2-5A7A-4216-B0E4-F65CFFCB5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razos.cs.tcu.edu/TheraLink-ap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Mandy\Desktop\Everyone Dump\FrameworkDocs\Logo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94999"/>
            <a:ext cx="645980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ndy\Desktop\Everyone Dump\ClinicianWebsite\images\WebLogo1.jpg"/>
          <p:cNvPicPr>
            <a:picLocks noChangeAspect="1" noChangeArrowheads="1"/>
          </p:cNvPicPr>
          <p:nvPr/>
        </p:nvPicPr>
        <p:blipFill>
          <a:blip r:embed="rId4" cstate="print"/>
          <a:srcRect t="28572" r="70000" b="28571"/>
          <a:stretch>
            <a:fillRect/>
          </a:stretch>
        </p:blipFill>
        <p:spPr bwMode="auto">
          <a:xfrm>
            <a:off x="2057400" y="4724759"/>
            <a:ext cx="4915719" cy="7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914400"/>
            <a:ext cx="8839200" cy="16282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SENIOR DESIGN 2012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6226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 Cond" pitchFamily="34" charset="0"/>
              </a:rPr>
              <a:t>TEXAS CHRISTIAN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TheraLink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419600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Login Roles for Clinician Staff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Office Staff, Therapist, Administrator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User Management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Saves Non-Sensitive Patient Information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Print Tag for Microsoft Surface Recognition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Session Management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Add Activities &amp; Edit Options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View Reports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Display Results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View Trends</a:t>
            </a:r>
          </a:p>
          <a:p>
            <a:pPr lvl="1"/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  <a:p>
            <a:pPr lvl="1"/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  <a:p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TheraTouch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419600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FreePlay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Openly Play Activities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No Information Recorded/Stored</a:t>
            </a:r>
          </a:p>
          <a:p>
            <a:pPr lvl="1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Session Mode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Open Session by Placing Tag on Microsoft Surface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Launch Activities Pre-Defined for Session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Results Recorded on Completion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Activities Lock After Completed</a:t>
            </a:r>
          </a:p>
          <a:p>
            <a:pPr lvl="1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Activities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31048" r="19881" b="16095"/>
          <a:stretch/>
        </p:blipFill>
        <p:spPr bwMode="auto">
          <a:xfrm>
            <a:off x="895350" y="1571625"/>
            <a:ext cx="7187205" cy="4829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Alternate Trail Making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User must select objects in order from smallest to largest while following a pattern (i.e. small circle &gt; small triangle &gt; medium circle &gt; medium triangle &gt; large circle &gt; large triangle…). Activity is complete when all objects have been selected.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001000" y="56388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400" dirty="0" smtClean="0"/>
              <a:t>Number of distinct shapes (2-6)</a:t>
            </a:r>
          </a:p>
          <a:p>
            <a:r>
              <a:rPr lang="en-US" sz="2400" dirty="0" smtClean="0"/>
              <a:t>Total number of shapes (2-20)</a:t>
            </a:r>
          </a:p>
          <a:p>
            <a:r>
              <a:rPr lang="en-US" sz="2400" dirty="0" smtClean="0"/>
              <a:t>Object type (shapes, letters, numbers)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400" dirty="0" smtClean="0"/>
              <a:t>Time elapsed</a:t>
            </a:r>
          </a:p>
          <a:p>
            <a:r>
              <a:rPr lang="en-US" sz="2400" dirty="0" smtClean="0"/>
              <a:t>Correct/incorrect selections</a:t>
            </a:r>
            <a:endParaRPr lang="en-US" sz="2400" dirty="0"/>
          </a:p>
        </p:txBody>
      </p:sp>
      <p:pic>
        <p:nvPicPr>
          <p:cNvPr id="4098" name="Picture 2" descr="C:\Users\mandyseremet\Desktop\Dump Everyone\Activities\ATM\ATM\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4025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Seek Shape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An initial shape is displayed. On the following screen, user must identify and select all instances of that original shape. Activity is complete when all instances are found.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Number of distinct shapes (2-6)</a:t>
            </a:r>
          </a:p>
          <a:p>
            <a:r>
              <a:rPr lang="en-US" sz="2000" dirty="0" smtClean="0"/>
              <a:t>Total number of shapes  (6-20)</a:t>
            </a:r>
          </a:p>
          <a:p>
            <a:r>
              <a:rPr lang="en-US" sz="2000" dirty="0" smtClean="0"/>
              <a:t>Object type (shapes, letters, numbers)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Correct/incorrect selections</a:t>
            </a:r>
            <a:endParaRPr lang="en-US" sz="2000" dirty="0"/>
          </a:p>
        </p:txBody>
      </p:sp>
      <p:pic>
        <p:nvPicPr>
          <p:cNvPr id="3074" name="Picture 2" descr="C:\Users\mandyseremet\Desktop\Dump Everyone\Activities\SeekShape\SeekShape\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Card Match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User must find matching image pairs by selecting cards within grid displayed. If a match is found, cards will disappear. Activity is complete when all matches have been found.</a:t>
            </a:r>
            <a:endParaRPr lang="en-US" sz="2000" dirty="0"/>
          </a:p>
        </p:txBody>
      </p:sp>
      <p:pic>
        <p:nvPicPr>
          <p:cNvPr id="1026" name="Picture 2" descr="C:\Users\Mandy\Desktop\Everyone Dump\Activities\CardMatching - V0\CardMatch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838" y="1676400"/>
            <a:ext cx="1904762" cy="1904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Difficulty (2X2, 4X4, 6X6)</a:t>
            </a:r>
          </a:p>
          <a:p>
            <a:r>
              <a:rPr lang="en-US" sz="2000" dirty="0" smtClean="0"/>
              <a:t>Shape theme (fruits, shapes, dogs)</a:t>
            </a:r>
          </a:p>
          <a:p>
            <a:r>
              <a:rPr lang="en-US" sz="2000" dirty="0" smtClean="0"/>
              <a:t>Timer enabled (true, false)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Number of tries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Odd One Out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User must choose the object that does not belong in the list of displayed objects. Activity is complete when all rounds have been finished.</a:t>
            </a:r>
            <a:endParaRPr lang="en-US" sz="2000" dirty="0"/>
          </a:p>
        </p:txBody>
      </p:sp>
      <p:pic>
        <p:nvPicPr>
          <p:cNvPr id="4098" name="Picture 2" descr="C:\Users\Mandy\Desktop\Everyone Dump\Activities\OddOneOut\OddOneOut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838" y="1676400"/>
            <a:ext cx="1904762" cy="1904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Number of distinct shapes (4-8)</a:t>
            </a:r>
          </a:p>
          <a:p>
            <a:r>
              <a:rPr lang="en-US" sz="2000" dirty="0" smtClean="0"/>
              <a:t>Number </a:t>
            </a:r>
            <a:r>
              <a:rPr lang="en-US" sz="2000" smtClean="0"/>
              <a:t>of rounds </a:t>
            </a:r>
            <a:r>
              <a:rPr lang="en-US" sz="2000" dirty="0" smtClean="0"/>
              <a:t>(1-10)</a:t>
            </a:r>
          </a:p>
          <a:p>
            <a:r>
              <a:rPr lang="en-US" sz="2000" dirty="0" smtClean="0"/>
              <a:t>Timer enabled (true, false)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Total selections</a:t>
            </a:r>
          </a:p>
          <a:p>
            <a:r>
              <a:rPr lang="en-US" sz="2000" dirty="0" smtClean="0"/>
              <a:t>Incorrect selections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Maze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User must draw path from start to finish while remaining inside the walls/barriers of the maze. Activity is complete when correct path has been found.</a:t>
            </a:r>
            <a:endParaRPr lang="en-US" sz="2000" dirty="0"/>
          </a:p>
        </p:txBody>
      </p:sp>
      <p:pic>
        <p:nvPicPr>
          <p:cNvPr id="2050" name="Picture 2" descr="C:\Users\Mandy\Desktop\Everyone Dump\Activities\Maze\Maze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1853883" cy="1853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Difficulty (Easy, Medium, Hard)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Number </a:t>
            </a:r>
            <a:r>
              <a:rPr lang="en-US" sz="2000" smtClean="0"/>
              <a:t>of walls hit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Path Track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A path is displayed on the grid. User must recreate the path on the following blank grid. Activity is complete when all rounds have been finished.</a:t>
            </a:r>
            <a:endParaRPr lang="en-US" sz="2000" dirty="0"/>
          </a:p>
        </p:txBody>
      </p:sp>
      <p:pic>
        <p:nvPicPr>
          <p:cNvPr id="5122" name="Picture 2" descr="C:\Users\Mandy\Desktop\Everyone Dump\Activities\PathTrack\PathTrack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1828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Grid size (4X4, 5X5, 6X6)</a:t>
            </a:r>
          </a:p>
          <a:p>
            <a:r>
              <a:rPr lang="en-US" sz="2000" dirty="0" smtClean="0"/>
              <a:t>Number of turns (0-5+)</a:t>
            </a:r>
          </a:p>
          <a:p>
            <a:r>
              <a:rPr lang="en-US" sz="2000" dirty="0" smtClean="0"/>
              <a:t>Number of rounds (4-8)</a:t>
            </a:r>
          </a:p>
          <a:p>
            <a:r>
              <a:rPr lang="en-US" sz="2000" dirty="0" smtClean="0"/>
              <a:t>Length of pattern (4-7+)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Correct/incorrect selections</a:t>
            </a:r>
          </a:p>
          <a:p>
            <a:r>
              <a:rPr lang="en-US" sz="2000" dirty="0" smtClean="0"/>
              <a:t>Time Elapsed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Shape Match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User must identify if the previous object displayed matches the current object displayed.  Activity is complete when sequence is finished.</a:t>
            </a:r>
            <a:endParaRPr lang="en-US" sz="2000" dirty="0"/>
          </a:p>
        </p:txBody>
      </p:sp>
      <p:pic>
        <p:nvPicPr>
          <p:cNvPr id="6146" name="Picture 2" descr="C:\Users\Mandy\Desktop\Everyone Dump\Activities\ShapeMatch\ShapeMatch\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Sequence length (5-25 shapes)</a:t>
            </a:r>
          </a:p>
          <a:p>
            <a:r>
              <a:rPr lang="en-US" sz="2000" dirty="0" smtClean="0"/>
              <a:t>Number of distinct shapes (2-5)</a:t>
            </a:r>
          </a:p>
          <a:p>
            <a:r>
              <a:rPr lang="en-US" sz="2000" dirty="0" smtClean="0"/>
              <a:t>Object type (shapes, letters, numbers)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Correct/incorrect matches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Project Overview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2010-2011 Senior Project (Healing Touch)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Developed several games on multi-touch devices for medical rehabilitation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Collected game data for subsequent reporting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Initial work with Dr. Malcolm Stewart and Mike Skupien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Laid primary groundwork and contacts</a:t>
            </a:r>
          </a:p>
          <a:p>
            <a:pPr lvl="1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2011-2012 Senior Project (TheraTouch)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Develop suite of activities with input from practicing therapists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Collect activity results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Develop reporting for patient history and comparative studies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Deliver a working system, including the Microsoft Surface, to the Physical Medicine &amp; Rehabilitation Department - HEB</a:t>
            </a:r>
            <a:endParaRPr lang="en-US" dirty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1430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Wipe the Table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4038600" cy="22399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       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A blob is randomly displayed on the screen. User must wipe the blob off of the screen. Activity is complete when all messes have been cleaned up.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57600" cy="457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  <a:p>
            <a:r>
              <a:rPr lang="en-US" sz="2000" dirty="0" smtClean="0"/>
              <a:t>Color enabled (true, false)</a:t>
            </a:r>
          </a:p>
          <a:p>
            <a:r>
              <a:rPr lang="en-US" sz="2000" dirty="0" smtClean="0"/>
              <a:t>Wipe enabled (true, false)</a:t>
            </a:r>
          </a:p>
          <a:p>
            <a:r>
              <a:rPr lang="en-US" sz="2000" dirty="0" smtClean="0"/>
              <a:t>Spawn area (Min/Max X/Y)</a:t>
            </a:r>
          </a:p>
          <a:p>
            <a:r>
              <a:rPr lang="en-US" sz="2000" dirty="0" smtClean="0"/>
              <a:t>Ordered (true, false)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Recorded</a:t>
            </a:r>
          </a:p>
          <a:p>
            <a:r>
              <a:rPr lang="en-US" sz="2000" dirty="0" smtClean="0"/>
              <a:t>Time elapsed</a:t>
            </a:r>
          </a:p>
          <a:p>
            <a:r>
              <a:rPr lang="en-US" sz="2000" dirty="0" smtClean="0"/>
              <a:t>Incorrect hits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Project Timeline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Iteration 1..........(December 13, 2011)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TheraTouch Operational (with Unit Testing)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TheraLink – Application Skeleton, Add User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First Set of Activities Deployed (Check Functionality with Framework, with Unit Testing)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Database Connectivity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Iteration 2..........(January 26, 2012)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Second Set of Activities Deployed (with Unit Testing)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TheraLink – Add/Edit Session (Fully-Functional Minus Reporting, with Unit Testing)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Iteration 3..........(February 21, 2012)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Framework Complete &amp; Finalized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Third Set of Activities Deployed (with Unit Testing)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TheraLink – Reporting (with Unit Testing)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Iteration 4..........(March 22, 2012)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Final Activities Deployed (with Unit Testing)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All Activities Complete &amp; Finalized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Deliver Project to THR for User-Acceptance Testing</a:t>
            </a:r>
          </a:p>
          <a:p>
            <a:pPr lvl="1"/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Questions?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Demonstration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09800"/>
            <a:ext cx="7620000" cy="685800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en-GB" sz="3000" smtClean="0">
                <a:latin typeface="Century Gothic" pitchFamily="34" charset="0"/>
                <a:cs typeface="Arabic Typesetting" pitchFamily="66" charset="-78"/>
                <a:hlinkClick r:id="rId3"/>
              </a:rPr>
              <a:t>http://brazos.cs.tcu.edu/TheraLink-app</a:t>
            </a:r>
            <a:endParaRPr lang="en-GB" sz="3000" dirty="0" smtClean="0">
              <a:latin typeface="Century Gothic" pitchFamily="34" charset="0"/>
              <a:cs typeface="Arabic Typesetting" pitchFamily="66" charset="-78"/>
            </a:endParaRPr>
          </a:p>
          <a:p>
            <a:pPr lvl="1"/>
            <a:endParaRPr lang="en-GB" sz="3000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Texas Health Resources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848600" cy="44196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Physical Medicine &amp; Rehabilitation Department (Hurst-Euless-Bedford)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Jeanie Parsley – Department Director 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Rachel King – Speech Therapist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Rob Robinson – Occupational Therapist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Michelle Luckey – Physical Therapist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Makiko Ogawa – Speech Therapist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Technology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Mike Skupien – Application Architect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Reporting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Dr. Malcolm Stewart – Director of Human 					           Performance Lab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Team Roles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419600"/>
          </a:xfrm>
        </p:spPr>
        <p:txBody>
          <a:bodyPr>
            <a:normAutofit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John Farris</a:t>
            </a:r>
          </a:p>
          <a:p>
            <a:pPr lvl="1"/>
            <a:r>
              <a:rPr lang="en-GB" sz="1900" dirty="0" smtClean="0">
                <a:latin typeface="Century Gothic" pitchFamily="34" charset="0"/>
                <a:cs typeface="Arabic Typesetting" pitchFamily="66" charset="-78"/>
              </a:rPr>
              <a:t>Team Website Lead, TheraLink Development</a:t>
            </a: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Kevin Lawhon</a:t>
            </a:r>
          </a:p>
          <a:p>
            <a:pPr lvl="1"/>
            <a:r>
              <a:rPr lang="en-GB" sz="1900" dirty="0" smtClean="0">
                <a:latin typeface="Century Gothic" pitchFamily="34" charset="0"/>
                <a:cs typeface="Arabic Typesetting" pitchFamily="66" charset="-78"/>
              </a:rPr>
              <a:t>Activity Development</a:t>
            </a: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Mason McGlothlin</a:t>
            </a:r>
          </a:p>
          <a:p>
            <a:pPr lvl="1"/>
            <a:r>
              <a:rPr lang="en-GB" sz="1900" dirty="0" smtClean="0">
                <a:latin typeface="Century Gothic" pitchFamily="34" charset="0"/>
                <a:cs typeface="Arabic Typesetting" pitchFamily="66" charset="-78"/>
              </a:rPr>
              <a:t>Database Development, TheraLink Development</a:t>
            </a: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Nipuna Perera</a:t>
            </a:r>
          </a:p>
          <a:p>
            <a:pPr lvl="1"/>
            <a:r>
              <a:rPr lang="en-GB" sz="1900" dirty="0" smtClean="0">
                <a:latin typeface="Century Gothic" pitchFamily="34" charset="0"/>
                <a:cs typeface="Arabic Typesetting" pitchFamily="66" charset="-78"/>
              </a:rPr>
              <a:t>Activity Development</a:t>
            </a:r>
          </a:p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Mandy Seremet</a:t>
            </a:r>
          </a:p>
          <a:p>
            <a:pPr lvl="1"/>
            <a:r>
              <a:rPr lang="en-GB" sz="1900" dirty="0" smtClean="0">
                <a:latin typeface="Century Gothic" pitchFamily="34" charset="0"/>
                <a:cs typeface="Arabic Typesetting" pitchFamily="66" charset="-78"/>
              </a:rPr>
              <a:t>Project Manager, Client Liaison, Prototype Development</a:t>
            </a:r>
          </a:p>
          <a:p>
            <a:pPr marL="0" indent="0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Team Roles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419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Scott Boykin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Technical Lead, TheraTouch Development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Adam Burt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Development, Graphic Design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Cristina Cline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Project Manager, Activity Development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Jeff Gettel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Database Development, TheraLink Development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Andrew Hughes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Development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Joey Wilkinson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Team Website Lead, TheraLink Development, Prototype Development</a:t>
            </a:r>
          </a:p>
          <a:p>
            <a:pPr marL="0" indent="0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Development Environment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79112"/>
            <a:ext cx="7467600" cy="4419600"/>
          </a:xfrm>
        </p:spPr>
        <p:txBody>
          <a:bodyPr>
            <a:normAutofit/>
          </a:bodyPr>
          <a:lstStyle/>
          <a:p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  <a:p>
            <a:pPr lvl="1"/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05000"/>
            <a:ext cx="74676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TheraTouch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Framework</a:t>
            </a:r>
          </a:p>
          <a:p>
            <a:pPr lvl="1"/>
            <a:r>
              <a:rPr lang="en-US" dirty="0">
                <a:latin typeface="Century Gothic" pitchFamily="34" charset="0"/>
              </a:rPr>
              <a:t>Microsoft Surface Unit (Version 1.1</a:t>
            </a:r>
            <a:r>
              <a:rPr lang="en-US" dirty="0" smtClean="0">
                <a:latin typeface="Century Gothic" pitchFamily="34" charset="0"/>
              </a:rPr>
              <a:t>) with 32 bit Windows Vista</a:t>
            </a:r>
            <a:endParaRPr lang="en-US" dirty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Microsoft Surface SDK 1.0 SP1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XNA Game Studio 3.1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Visual Studio 2008</a:t>
            </a:r>
            <a:endParaRPr lang="en-US" dirty="0">
              <a:latin typeface="Century Gothic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Database Framework</a:t>
            </a:r>
          </a:p>
          <a:p>
            <a:pPr lvl="1"/>
            <a:r>
              <a:rPr lang="en-US" dirty="0">
                <a:latin typeface="Century Gothic" pitchFamily="34" charset="0"/>
              </a:rPr>
              <a:t>Microsoft SQL Server 2008 R2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TheraLink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Framework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Microsoft </a:t>
            </a:r>
            <a:r>
              <a:rPr lang="en-US" dirty="0">
                <a:latin typeface="Century Gothic" pitchFamily="34" charset="0"/>
              </a:rPr>
              <a:t>IIS 6.0</a:t>
            </a:r>
          </a:p>
          <a:p>
            <a:pPr lvl="1"/>
            <a:r>
              <a:rPr lang="en-US" dirty="0">
                <a:latin typeface="Century Gothic" pitchFamily="34" charset="0"/>
              </a:rPr>
              <a:t>Microsoft .NET Framework </a:t>
            </a:r>
            <a:r>
              <a:rPr lang="en-US" dirty="0" smtClean="0">
                <a:latin typeface="Century Gothic" pitchFamily="34" charset="0"/>
              </a:rPr>
              <a:t>4.0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Visual Studio 2010</a:t>
            </a:r>
            <a:endParaRPr lang="en-US" dirty="0">
              <a:latin typeface="Century Gothic" pitchFamily="34" charset="0"/>
            </a:endParaRPr>
          </a:p>
          <a:p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Microsoft Surface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79112"/>
            <a:ext cx="74676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Originally released in 2007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Multi-user, multi-touch social interaction device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Uses IR cameras to sense touches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Capable of having 50+ active touch points</a:t>
            </a: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“Domino Tag” initiates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	digital response for object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</a:rPr>
              <a:t>	recognition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057400"/>
            <a:ext cx="74676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429000" cy="266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System Architecture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4352" r="51667" b="26432"/>
          <a:stretch/>
        </p:blipFill>
        <p:spPr bwMode="auto">
          <a:xfrm>
            <a:off x="1524000" y="1511595"/>
            <a:ext cx="5943600" cy="50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System Overview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TheraLink (Web-based Application)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User Management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Session Management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View Reports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abic Typesetting" pitchFamily="66" charset="-78"/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TheraTouch (Microsoft Surface Application)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Free-Play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Session Mode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abic Typesetting" pitchFamily="66" charset="-78"/>
              </a:rPr>
              <a:t>Database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Stores Non-Sensitive Patient Data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Stores Session Information</a:t>
            </a:r>
          </a:p>
          <a:p>
            <a:pPr lvl="2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Options</a:t>
            </a:r>
          </a:p>
          <a:p>
            <a:pPr lvl="2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Order</a:t>
            </a:r>
          </a:p>
          <a:p>
            <a:pPr lvl="1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Stores Recorded Information</a:t>
            </a:r>
          </a:p>
          <a:p>
            <a:pPr lvl="2"/>
            <a:r>
              <a:rPr lang="en-GB" dirty="0" smtClean="0">
                <a:latin typeface="Century Gothic" pitchFamily="34" charset="0"/>
                <a:cs typeface="Arabic Typesetting" pitchFamily="66" charset="-78"/>
              </a:rPr>
              <a:t>Activity Results</a:t>
            </a:r>
          </a:p>
          <a:p>
            <a:pPr lvl="1">
              <a:buNone/>
            </a:pPr>
            <a:endParaRPr lang="en-GB" dirty="0" smtClean="0">
              <a:latin typeface="Century Gothic" pitchFamily="34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571500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80808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</TotalTime>
  <Words>830</Words>
  <Application>Microsoft Office PowerPoint</Application>
  <PresentationFormat>On-screen Show (4:3)</PresentationFormat>
  <Paragraphs>232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Oriel</vt:lpstr>
      <vt:lpstr>PowerPoint Presentation</vt:lpstr>
      <vt:lpstr>Project Overview</vt:lpstr>
      <vt:lpstr>Texas Health Resources</vt:lpstr>
      <vt:lpstr>Team Roles</vt:lpstr>
      <vt:lpstr>Team Roles</vt:lpstr>
      <vt:lpstr>Development Environment</vt:lpstr>
      <vt:lpstr>Microsoft Surface</vt:lpstr>
      <vt:lpstr>System Architecture</vt:lpstr>
      <vt:lpstr>System Overview</vt:lpstr>
      <vt:lpstr>TheraLink</vt:lpstr>
      <vt:lpstr>TheraTouch</vt:lpstr>
      <vt:lpstr>Activities</vt:lpstr>
      <vt:lpstr>Alternate Trail Making</vt:lpstr>
      <vt:lpstr>Seek Shape</vt:lpstr>
      <vt:lpstr>Card Match</vt:lpstr>
      <vt:lpstr>Odd One Out</vt:lpstr>
      <vt:lpstr>Maze</vt:lpstr>
      <vt:lpstr>Path Track</vt:lpstr>
      <vt:lpstr>Shape Match</vt:lpstr>
      <vt:lpstr>Wipe the Table</vt:lpstr>
      <vt:lpstr>Project Timeline</vt:lpstr>
      <vt:lpstr>Questions?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Mandy</dc:creator>
  <cp:lastModifiedBy>mcglothlinml</cp:lastModifiedBy>
  <cp:revision>56</cp:revision>
  <dcterms:created xsi:type="dcterms:W3CDTF">2012-01-29T01:58:58Z</dcterms:created>
  <dcterms:modified xsi:type="dcterms:W3CDTF">2012-02-07T19:31:25Z</dcterms:modified>
</cp:coreProperties>
</file>